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DM Sans Medium" pitchFamily="2" charset="0"/>
      <p:regular r:id="rId12"/>
    </p:embeddedFon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11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880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5FE18-D2EB-01CB-7464-9D94E6896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A206D-ADE2-3115-DE9C-BE6C0836E9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3ABD6-AD1D-891B-4DBD-D19F83EFB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1C907-7C7B-1F4C-7E04-4F864B5ED9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6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66B39-FE90-C2D0-4C9B-E3DDFFDEE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1C7969B4-B754-2CEA-F8F8-4E20DBB92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14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133" y="387191"/>
            <a:ext cx="3508653" cy="438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Sommaire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3" y="1106329"/>
            <a:ext cx="701635" cy="8420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03271" y="1246584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Présentation globale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33" y="1948339"/>
            <a:ext cx="701635" cy="8420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03271" y="2088594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Objectif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33" y="2790349"/>
            <a:ext cx="701635" cy="8420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03271" y="2930604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Problématique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33" y="3632359"/>
            <a:ext cx="701635" cy="84201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403271" y="3772614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Solution optée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33" y="4474369"/>
            <a:ext cx="701635" cy="84201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403271" y="4614624"/>
            <a:ext cx="1852374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Analyse et conception</a:t>
            </a:r>
            <a:endParaRPr lang="en-US" sz="13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133" y="5316379"/>
            <a:ext cx="701635" cy="84201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403271" y="5456634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Réalisation</a:t>
            </a:r>
            <a:endParaRPr lang="en-US" sz="135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133" y="6158389"/>
            <a:ext cx="701635" cy="84201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403271" y="6298644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</a:t>
            </a:r>
            <a:endParaRPr lang="en-US" sz="1350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133" y="7000399"/>
            <a:ext cx="701635" cy="84201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1403271" y="7140654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Perspectives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94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Objectif du Projet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16087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Centralisation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 intégrée des ressources et opérations agricoles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1183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274" y="316087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Interface intuitive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368665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Faciliter la prise de décision rapide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2289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27149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Productivité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7972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Amélioration de la traçabilité et efficacité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Problématique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7176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Gestion manuelle dispersée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Processus lourds et inefficaces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32123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Sécurité et accessibilité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Centraliser sans compromettre les données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39765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Optimisation sans complexité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Fluidité pour utilisateurs finaux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Solution Optée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0206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Architecture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 web full-stack moderne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Techniques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Spring Boot backend, Angular frontend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Sécurité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Accès renforcés et base de données centralisée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Modularité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Modules connectés pour RH, projets, salaires, etc.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87385"/>
            <a:ext cx="60683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Analyse et Conception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56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Diagrammes de cas d’utilisation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578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Diagramme de classes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000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Diagrammes de séquence et d’activité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156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Outils : StarUML, IntelliJ IDEA, VS Code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4578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Modélisation précise et collaborative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10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Réalisation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1000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70379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Authentification / Inscription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2910007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93493" y="370379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Gestion des zones et projets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2910007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06795" y="370379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Formulaires dynamiques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866084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565987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Dashboard Administrateur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33713"/>
            <a:ext cx="7272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 et Perspectives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8265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409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Projet réussi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89988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robuste et évolutive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54353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770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Compétences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26077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Maîtrise complète du full-stack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04423"/>
            <a:ext cx="1134070" cy="21913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1312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Perspectives futures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62165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Géolocalisation parcelles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2268022" y="606385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Notifications intelligentes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2268022" y="650605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 mobile &amp; déploiement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793790" y="3099792"/>
            <a:ext cx="70288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Merci pour votre attention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1487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Nous espérons que cette présentation vous a été utile.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667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N'hésitez pas à poser vos questions ou partager vos commentaires.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195</Words>
  <Application>Microsoft Office PowerPoint</Application>
  <PresentationFormat>Personnalisé</PresentationFormat>
  <Paragraphs>64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DM Sans Medium</vt:lpstr>
      <vt:lpstr>Inter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Hossam Ahouzi</cp:lastModifiedBy>
  <cp:revision>2</cp:revision>
  <dcterms:created xsi:type="dcterms:W3CDTF">2025-05-27T23:36:18Z</dcterms:created>
  <dcterms:modified xsi:type="dcterms:W3CDTF">2025-05-28T00:15:21Z</dcterms:modified>
</cp:coreProperties>
</file>